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1" r:id="rId8"/>
    <p:sldId id="274" r:id="rId9"/>
    <p:sldId id="273" r:id="rId10"/>
    <p:sldId id="275" r:id="rId11"/>
    <p:sldId id="272" r:id="rId12"/>
    <p:sldId id="270" r:id="rId13"/>
    <p:sldId id="280" r:id="rId14"/>
    <p:sldId id="281" r:id="rId15"/>
    <p:sldId id="282" r:id="rId16"/>
    <p:sldId id="283" r:id="rId17"/>
    <p:sldId id="277" r:id="rId18"/>
    <p:sldId id="278" r:id="rId19"/>
    <p:sldId id="279" r:id="rId20"/>
    <p:sldId id="276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20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19" name="applause.wav"/>
          </p:stSnd>
        </p:sndAc>
      </p:transition>
    </mc:Choice>
    <mc:Fallback xmlns="">
      <p:transition spd="med" advClick="0" advTm="5000">
        <p:fade/>
        <p:sndAc>
          <p:stSnd>
            <p:snd r:embed="rId20" name="applause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North Point Government Primary School </a:t>
            </a:r>
            <a:br>
              <a:rPr lang="en-US" altLang="zh-HK" dirty="0" smtClean="0"/>
            </a:br>
            <a:r>
              <a:rPr lang="en-US" altLang="zh-HK" dirty="0" smtClean="0"/>
              <a:t>60 </a:t>
            </a:r>
            <a:r>
              <a:rPr lang="en-US" altLang="zh-HK" baseline="30000" dirty="0" err="1" smtClean="0"/>
              <a:t>th</a:t>
            </a:r>
            <a:r>
              <a:rPr lang="en-US" altLang="zh-HK" dirty="0" smtClean="0"/>
              <a:t> Anniversary Open Day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sz="3200" dirty="0" smtClean="0">
                <a:solidFill>
                  <a:srgbClr val="002060"/>
                </a:solidFill>
              </a:rPr>
              <a:t>Date: 24</a:t>
            </a:r>
            <a:r>
              <a:rPr lang="en-US" altLang="zh-HK" sz="3200" baseline="30000" dirty="0" smtClean="0">
                <a:solidFill>
                  <a:srgbClr val="002060"/>
                </a:solidFill>
              </a:rPr>
              <a:t>th</a:t>
            </a:r>
            <a:r>
              <a:rPr lang="en-US" altLang="zh-HK" sz="3200" dirty="0" smtClean="0">
                <a:solidFill>
                  <a:srgbClr val="002060"/>
                </a:solidFill>
              </a:rPr>
              <a:t> May, 2014</a:t>
            </a:r>
          </a:p>
          <a:p>
            <a:r>
              <a:rPr lang="en-US" altLang="zh-HK" sz="2800" dirty="0" smtClean="0">
                <a:solidFill>
                  <a:srgbClr val="002060"/>
                </a:solidFill>
              </a:rPr>
              <a:t>Venue: NPGPS</a:t>
            </a:r>
          </a:p>
        </p:txBody>
      </p:sp>
    </p:spTree>
    <p:extLst>
      <p:ext uri="{BB962C8B-B14F-4D97-AF65-F5344CB8AC3E}">
        <p14:creationId xmlns:p14="http://schemas.microsoft.com/office/powerpoint/2010/main" val="1389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695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The student hosts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190" y="1167384"/>
            <a:ext cx="8684617" cy="5780796"/>
          </a:xfrm>
        </p:spPr>
      </p:pic>
    </p:spTree>
    <p:extLst>
      <p:ext uri="{BB962C8B-B14F-4D97-AF65-F5344CB8AC3E}">
        <p14:creationId xmlns:p14="http://schemas.microsoft.com/office/powerpoint/2010/main" val="3702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3079" y="-94488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The alumni band started the show.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646" y="1325880"/>
            <a:ext cx="8094050" cy="5387294"/>
          </a:xfrm>
        </p:spPr>
      </p:pic>
    </p:spTree>
    <p:extLst>
      <p:ext uri="{BB962C8B-B14F-4D97-AF65-F5344CB8AC3E}">
        <p14:creationId xmlns:p14="http://schemas.microsoft.com/office/powerpoint/2010/main" val="5860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9927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Our school choir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480" y="1220387"/>
            <a:ext cx="8229600" cy="5477493"/>
          </a:xfrm>
        </p:spPr>
      </p:pic>
    </p:spTree>
    <p:extLst>
      <p:ext uri="{BB962C8B-B14F-4D97-AF65-F5344CB8AC3E}">
        <p14:creationId xmlns:p14="http://schemas.microsoft.com/office/powerpoint/2010/main" val="13696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21" y="22425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Our school orchestra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519" y="1311384"/>
            <a:ext cx="7636861" cy="5082976"/>
          </a:xfrm>
        </p:spPr>
      </p:pic>
    </p:spTree>
    <p:extLst>
      <p:ext uri="{BB962C8B-B14F-4D97-AF65-F5344CB8AC3E}">
        <p14:creationId xmlns:p14="http://schemas.microsoft.com/office/powerpoint/2010/main" val="28693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695" y="0"/>
            <a:ext cx="10018713" cy="1752599"/>
          </a:xfrm>
        </p:spPr>
        <p:txBody>
          <a:bodyPr/>
          <a:lstStyle/>
          <a:p>
            <a:r>
              <a:rPr lang="en-US" altLang="zh-HK" dirty="0" smtClean="0"/>
              <a:t>The choir performed with the school orchestra.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341" y="1597626"/>
            <a:ext cx="7545420" cy="5022114"/>
          </a:xfrm>
        </p:spPr>
      </p:pic>
    </p:spTree>
    <p:extLst>
      <p:ext uri="{BB962C8B-B14F-4D97-AF65-F5344CB8AC3E}">
        <p14:creationId xmlns:p14="http://schemas.microsoft.com/office/powerpoint/2010/main" val="17737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5161" y="0"/>
            <a:ext cx="10826839" cy="1752599"/>
          </a:xfrm>
        </p:spPr>
        <p:txBody>
          <a:bodyPr/>
          <a:lstStyle/>
          <a:p>
            <a:r>
              <a:rPr lang="en-US" altLang="zh-HK" dirty="0" smtClean="0"/>
              <a:t>Dancing performance by the school dancing team.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476" y="1280158"/>
            <a:ext cx="8252556" cy="5492773"/>
          </a:xfrm>
        </p:spPr>
      </p:pic>
    </p:spTree>
    <p:extLst>
      <p:ext uri="{BB962C8B-B14F-4D97-AF65-F5344CB8AC3E}">
        <p14:creationId xmlns:p14="http://schemas.microsoft.com/office/powerpoint/2010/main" val="12322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6503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A teaching demonstration by Mr. Lam.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85" y="2142744"/>
            <a:ext cx="4693920" cy="3124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248" y="1316734"/>
            <a:ext cx="6394854" cy="42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5" name="applaus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5271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Displays of pupils’ artwork.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788" y="1426462"/>
            <a:ext cx="7935564" cy="5281787"/>
          </a:xfrm>
        </p:spPr>
      </p:pic>
    </p:spTree>
    <p:extLst>
      <p:ext uri="{BB962C8B-B14F-4D97-AF65-F5344CB8AC3E}">
        <p14:creationId xmlns:p14="http://schemas.microsoft.com/office/powerpoint/2010/main" val="2009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7463" y="0"/>
            <a:ext cx="10018713" cy="1752599"/>
          </a:xfrm>
        </p:spPr>
        <p:txBody>
          <a:bodyPr/>
          <a:lstStyle/>
          <a:p>
            <a:r>
              <a:rPr lang="en-US" altLang="zh-HK" sz="4800" dirty="0" smtClean="0"/>
              <a:t>Displays of pupils’ writing works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185" y="1289304"/>
            <a:ext cx="4667014" cy="3124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69" y="2173896"/>
            <a:ext cx="6444216" cy="42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5" name="applaus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5271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Photo-taking area of the school uniform changes.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309" y="2191512"/>
            <a:ext cx="4693920" cy="3124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229" y="1594104"/>
            <a:ext cx="5753732" cy="38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5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Opening Ceremony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295" y="1036149"/>
            <a:ext cx="8169711" cy="543763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25363" y="0"/>
            <a:ext cx="9220169" cy="1036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6000" dirty="0" smtClean="0"/>
              <a:t>Invitation cards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356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7463" y="-155448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Charity sale for the NPGPS Alumni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556" y="1284832"/>
            <a:ext cx="7191851" cy="4786784"/>
          </a:xfrm>
        </p:spPr>
      </p:pic>
    </p:spTree>
    <p:extLst>
      <p:ext uri="{BB962C8B-B14F-4D97-AF65-F5344CB8AC3E}">
        <p14:creationId xmlns:p14="http://schemas.microsoft.com/office/powerpoint/2010/main" val="40131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The game booths at the playground.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9" y="1411224"/>
            <a:ext cx="4693920" cy="3124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968" y="1885840"/>
            <a:ext cx="6895320" cy="45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5" name="applaus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7463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Display of pupils’ achievements.</a:t>
            </a:r>
            <a:endParaRPr lang="zh-HK" altLang="en-US" sz="48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372" y="1291299"/>
            <a:ext cx="7428835" cy="4944909"/>
          </a:xfrm>
        </p:spPr>
      </p:pic>
    </p:spTree>
    <p:extLst>
      <p:ext uri="{BB962C8B-B14F-4D97-AF65-F5344CB8AC3E}">
        <p14:creationId xmlns:p14="http://schemas.microsoft.com/office/powerpoint/2010/main" val="5704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2192629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8000" dirty="0" smtClean="0"/>
              <a:t>Thank you!</a:t>
            </a:r>
            <a:endParaRPr lang="zh-HK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690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3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0887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NPGPS was opened on…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790" y="1118615"/>
            <a:ext cx="8220521" cy="5471817"/>
          </a:xfrm>
        </p:spPr>
      </p:pic>
    </p:spTree>
    <p:extLst>
      <p:ext uri="{BB962C8B-B14F-4D97-AF65-F5344CB8AC3E}">
        <p14:creationId xmlns:p14="http://schemas.microsoft.com/office/powerpoint/2010/main" val="15253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797" y="0"/>
            <a:ext cx="1078820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Blessings from friendly schools and guests.</a:t>
            </a:r>
            <a:endParaRPr lang="zh-HK" altLang="en-US" sz="48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395" y="1261477"/>
            <a:ext cx="8441533" cy="5618553"/>
          </a:xfrm>
        </p:spPr>
      </p:pic>
    </p:spTree>
    <p:extLst>
      <p:ext uri="{BB962C8B-B14F-4D97-AF65-F5344CB8AC3E}">
        <p14:creationId xmlns:p14="http://schemas.microsoft.com/office/powerpoint/2010/main" val="36621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8151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Opening Ceremony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903" y="1231937"/>
            <a:ext cx="8452169" cy="5626063"/>
          </a:xfrm>
        </p:spPr>
      </p:pic>
    </p:spTree>
    <p:extLst>
      <p:ext uri="{BB962C8B-B14F-4D97-AF65-F5344CB8AC3E}">
        <p14:creationId xmlns:p14="http://schemas.microsoft.com/office/powerpoint/2010/main" val="18832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496" y="211673"/>
            <a:ext cx="9073960" cy="6040437"/>
          </a:xfrm>
        </p:spPr>
      </p:pic>
    </p:spTree>
    <p:extLst>
      <p:ext uri="{BB962C8B-B14F-4D97-AF65-F5344CB8AC3E}">
        <p14:creationId xmlns:p14="http://schemas.microsoft.com/office/powerpoint/2010/main" val="16227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1847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The hosts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167" y="1377694"/>
            <a:ext cx="7363731" cy="4901185"/>
          </a:xfrm>
        </p:spPr>
      </p:pic>
    </p:spTree>
    <p:extLst>
      <p:ext uri="{BB962C8B-B14F-4D97-AF65-F5344CB8AC3E}">
        <p14:creationId xmlns:p14="http://schemas.microsoft.com/office/powerpoint/2010/main" val="2173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307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The inauguration speech by our </a:t>
            </a:r>
            <a:br>
              <a:rPr lang="en-US" altLang="zh-HK" sz="4800" dirty="0" smtClean="0"/>
            </a:br>
            <a:r>
              <a:rPr lang="en-US" altLang="zh-HK" sz="4800" dirty="0" smtClean="0"/>
              <a:t>Principal, Miss Tang.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432" y="1611395"/>
            <a:ext cx="7924800" cy="5274054"/>
          </a:xfrm>
        </p:spPr>
      </p:pic>
    </p:spTree>
    <p:extLst>
      <p:ext uri="{BB962C8B-B14F-4D97-AF65-F5344CB8AC3E}">
        <p14:creationId xmlns:p14="http://schemas.microsoft.com/office/powerpoint/2010/main" val="11381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4" name="applaus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8705" y="0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HK" sz="4800" dirty="0" smtClean="0"/>
              <a:t>Our </a:t>
            </a:r>
            <a:r>
              <a:rPr lang="en-US" altLang="zh-HK" sz="4800" dirty="0" err="1" smtClean="0"/>
              <a:t>honourable</a:t>
            </a:r>
            <a:r>
              <a:rPr lang="en-US" altLang="zh-HK" sz="4800" dirty="0" smtClean="0"/>
              <a:t> guests…</a:t>
            </a:r>
            <a:endParaRPr lang="zh-HK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011" y="1351342"/>
            <a:ext cx="4694208" cy="3124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423" y="1614152"/>
            <a:ext cx="6120588" cy="40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5" name="applaus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機器人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TM03457496[[fn=視差]]</Template>
  <TotalTime>179</TotalTime>
  <Words>126</Words>
  <Application>Microsoft Office PowerPoint</Application>
  <PresentationFormat>自訂</PresentationFormat>
  <Paragraphs>25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機器人</vt:lpstr>
      <vt:lpstr>North Point Government Primary School  60 th Anniversary Open Day</vt:lpstr>
      <vt:lpstr>Opening Ceremony</vt:lpstr>
      <vt:lpstr>NPGPS was opened on…</vt:lpstr>
      <vt:lpstr>Blessings from friendly schools and guests.</vt:lpstr>
      <vt:lpstr>Opening Ceremony</vt:lpstr>
      <vt:lpstr>PowerPoint 簡報</vt:lpstr>
      <vt:lpstr>The hosts</vt:lpstr>
      <vt:lpstr>The inauguration speech by our  Principal, Miss Tang.</vt:lpstr>
      <vt:lpstr>Our honourable guests…</vt:lpstr>
      <vt:lpstr>The student hosts</vt:lpstr>
      <vt:lpstr>The alumni band started the show.</vt:lpstr>
      <vt:lpstr>Our school choir</vt:lpstr>
      <vt:lpstr>Our school orchestra</vt:lpstr>
      <vt:lpstr>The choir performed with the school orchestra.</vt:lpstr>
      <vt:lpstr>Dancing performance by the school dancing team.</vt:lpstr>
      <vt:lpstr>A teaching demonstration by Mr. Lam.</vt:lpstr>
      <vt:lpstr>Displays of pupils’ artwork.</vt:lpstr>
      <vt:lpstr>Displays of pupils’ writing works.</vt:lpstr>
      <vt:lpstr>Photo-taking area of the school uniform changes.</vt:lpstr>
      <vt:lpstr>Charity sale for the NPGPS Alumni</vt:lpstr>
      <vt:lpstr>The game booths at the playground.</vt:lpstr>
      <vt:lpstr>Display of pupils’ achievements.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Point Government Primary School  60 th Anniversary Open Day</dc:title>
  <dc:creator>CHOW TAT KEUNG</dc:creator>
  <cp:lastModifiedBy>Your User Name</cp:lastModifiedBy>
  <cp:revision>13</cp:revision>
  <dcterms:created xsi:type="dcterms:W3CDTF">2017-02-25T02:55:23Z</dcterms:created>
  <dcterms:modified xsi:type="dcterms:W3CDTF">2018-03-08T07:04:44Z</dcterms:modified>
</cp:coreProperties>
</file>